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5"/>
  </p:notesMasterIdLst>
  <p:sldIdLst>
    <p:sldId id="257" r:id="rId7"/>
    <p:sldId id="334" r:id="rId8"/>
    <p:sldId id="259" r:id="rId9"/>
    <p:sldId id="302" r:id="rId10"/>
    <p:sldId id="329" r:id="rId11"/>
    <p:sldId id="332" r:id="rId12"/>
    <p:sldId id="313" r:id="rId13"/>
    <p:sldId id="305" r:id="rId14"/>
    <p:sldId id="316" r:id="rId15"/>
    <p:sldId id="317" r:id="rId16"/>
    <p:sldId id="318" r:id="rId17"/>
    <p:sldId id="331" r:id="rId18"/>
    <p:sldId id="319" r:id="rId19"/>
    <p:sldId id="327" r:id="rId20"/>
    <p:sldId id="320" r:id="rId21"/>
    <p:sldId id="321" r:id="rId22"/>
    <p:sldId id="322" r:id="rId23"/>
    <p:sldId id="323" r:id="rId24"/>
    <p:sldId id="324" r:id="rId25"/>
    <p:sldId id="325" r:id="rId26"/>
    <p:sldId id="326" r:id="rId27"/>
    <p:sldId id="306" r:id="rId28"/>
    <p:sldId id="266" r:id="rId29"/>
    <p:sldId id="290" r:id="rId30"/>
    <p:sldId id="264" r:id="rId31"/>
    <p:sldId id="307" r:id="rId32"/>
    <p:sldId id="30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varScale="1">
        <p:scale>
          <a:sx n="72" d="100"/>
          <a:sy n="72" d="100"/>
        </p:scale>
        <p:origin x="544"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17</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typical application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theme" Target="../theme/theme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slideLayout" Target="../slideLayouts/slideLayout90.xml"/><Relationship Id="rId19" Type="http://schemas.openxmlformats.org/officeDocument/2006/relationships/theme" Target="../theme/theme3.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93.emf"/></Relationships>
</file>

<file path=ppt/slides/_rels/slide12.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tiff"/><Relationship Id="rId5" Type="http://schemas.openxmlformats.org/officeDocument/2006/relationships/image" Target="../media/image95.tiff"/><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6.tiff"/><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 Id="rId3" Type="http://schemas.openxmlformats.org/officeDocument/2006/relationships/image" Target="../media/image9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3.emf"/><Relationship Id="rId5" Type="http://schemas.openxmlformats.org/officeDocument/2006/relationships/image" Target="../media/image99.emf"/><Relationship Id="rId1" Type="http://schemas.openxmlformats.org/officeDocument/2006/relationships/slideLayout" Target="../slideLayouts/slideLayout78.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3.tiff"/></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Development Engineer </a:t>
            </a:r>
          </a:p>
          <a:p>
            <a:pPr algn="r"/>
            <a:endParaRPr lang="en-US" sz="2000" dirty="0" smtClean="0"/>
          </a:p>
          <a:p>
            <a:pPr algn="r"/>
            <a:r>
              <a:rPr lang="en-US" sz="2000" dirty="0" smtClean="0"/>
              <a:t>Email: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04783" y="3206080"/>
            <a:ext cx="7115735" cy="666674"/>
          </a:xfrm>
        </p:spPr>
        <p:txBody>
          <a:bodyPr/>
          <a:lstStyle/>
          <a:p>
            <a:r>
              <a:rPr lang="en-US" dirty="0"/>
              <a:t>https://</a:t>
            </a:r>
            <a:r>
              <a:rPr lang="en-US" dirty="0" err="1"/>
              <a:t>github.com</a:t>
            </a:r>
            <a:r>
              <a:rPr lang="en-US" dirty="0"/>
              <a:t>/</a:t>
            </a:r>
            <a:r>
              <a:rPr lang="en-US" dirty="0" err="1"/>
              <a:t>andrerod</a:t>
            </a:r>
            <a:r>
              <a:rPr lang="en-US" dirty="0"/>
              <a:t>/</a:t>
            </a:r>
            <a:r>
              <a:rPr lang="en-US" dirty="0" err="1"/>
              <a:t>swerc</a:t>
            </a:r>
            <a:endParaRPr lang="en-US" dirty="0"/>
          </a:p>
        </p:txBody>
      </p:sp>
    </p:spTree>
    <p:extLst>
      <p:ext uri="{BB962C8B-B14F-4D97-AF65-F5344CB8AC3E}">
        <p14:creationId xmlns:p14="http://schemas.microsoft.com/office/powerpoint/2010/main" val="168770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9505" y="704885"/>
            <a:ext cx="7256090" cy="4072243"/>
          </a:xfrm>
          <a:prstGeom prst="rect">
            <a:avLst/>
          </a:prstGeom>
        </p:spPr>
      </p:pic>
      <p:pic>
        <p:nvPicPr>
          <p:cNvPr id="5" name="Picture 4"/>
          <p:cNvPicPr>
            <a:picLocks noChangeAspect="1"/>
          </p:cNvPicPr>
          <p:nvPr/>
        </p:nvPicPr>
        <p:blipFill>
          <a:blip r:embed="rId4"/>
          <a:stretch>
            <a:fillRect/>
          </a:stretch>
        </p:blipFill>
        <p:spPr>
          <a:xfrm>
            <a:off x="2113623" y="1090585"/>
            <a:ext cx="7834985" cy="4374949"/>
          </a:xfrm>
          <a:prstGeom prst="rect">
            <a:avLst/>
          </a:prstGeom>
        </p:spPr>
      </p:pic>
      <p:pic>
        <p:nvPicPr>
          <p:cNvPr id="6" name="Picture 5"/>
          <p:cNvPicPr>
            <a:picLocks noChangeAspect="1"/>
          </p:cNvPicPr>
          <p:nvPr/>
        </p:nvPicPr>
        <p:blipFill>
          <a:blip r:embed="rId5"/>
          <a:stretch>
            <a:fillRect/>
          </a:stretch>
        </p:blipFill>
        <p:spPr>
          <a:xfrm>
            <a:off x="2746210" y="1510352"/>
            <a:ext cx="8746831" cy="4912773"/>
          </a:xfrm>
          <a:prstGeom prst="rect">
            <a:avLst/>
          </a:prstGeom>
        </p:spPr>
      </p:pic>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5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Application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1897</TotalTime>
  <Words>4443</Words>
  <Application>Microsoft Macintosh PowerPoint</Application>
  <PresentationFormat>Widescreen</PresentationFormat>
  <Paragraphs>383</Paragraphs>
  <Slides>28</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42</cp:revision>
  <dcterms:created xsi:type="dcterms:W3CDTF">2015-07-25T00:02:15Z</dcterms:created>
  <dcterms:modified xsi:type="dcterms:W3CDTF">2015-11-19T09:07:51Z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